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59" r:id="rId6"/>
    <p:sldId id="290" r:id="rId7"/>
    <p:sldId id="565" r:id="rId8"/>
    <p:sldId id="567" r:id="rId9"/>
    <p:sldId id="291" r:id="rId10"/>
    <p:sldId id="566" r:id="rId11"/>
    <p:sldId id="568" r:id="rId12"/>
    <p:sldId id="293" r:id="rId13"/>
    <p:sldId id="294" r:id="rId14"/>
    <p:sldId id="569" r:id="rId15"/>
    <p:sldId id="298" r:id="rId16"/>
    <p:sldId id="570" r:id="rId17"/>
    <p:sldId id="297" r:id="rId18"/>
    <p:sldId id="295" r:id="rId19"/>
    <p:sldId id="296" r:id="rId20"/>
    <p:sldId id="299" r:id="rId21"/>
    <p:sldId id="561" r:id="rId22"/>
    <p:sldId id="571" r:id="rId23"/>
    <p:sldId id="572" r:id="rId24"/>
    <p:sldId id="558" r:id="rId25"/>
    <p:sldId id="559" r:id="rId26"/>
    <p:sldId id="560" r:id="rId27"/>
    <p:sldId id="562" r:id="rId28"/>
    <p:sldId id="563" r:id="rId29"/>
    <p:sldId id="564" r:id="rId3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0D72F0-6A80-343B-D231-17513E22EE5C}" v="2" dt="2023-06-14T16:52:15.0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064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82" y="9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media/image1.jpg>
</file>

<file path=ppt/media/image2.jp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EB53A-0143-A14C-FAD9-3DD21B072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824D6A-721A-E35C-39D9-073CA78E4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E80761-8985-FFF0-4C51-053B413CD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7B4CB9-CBE0-70C9-DE52-493B7FA1A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0C34C3-0FDC-BC45-8C51-AB8C0D365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562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517899-622C-FEEE-068F-A7622BB27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980436-02BA-1898-38C5-7AB273B49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3461AA-8095-F973-7087-96BDD388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64747F-7284-E790-5878-1D487A696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4D080A-898F-49ED-E8C9-FFAC9498E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8955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19423AA-AF21-D261-8E9B-7B0C33CE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9368552-9B7E-6523-A2B6-81941A730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911F81-81B5-28C7-192E-36A3241EB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69AB61-8526-CD7F-BD96-060AF0D4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823337-7FC4-1676-B6F7-FB3FD981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0643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60A01-1FFE-613B-CCDE-BEAD31FEE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E42518-626F-B60F-E9FA-557BB4B1D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A024D5-2CE0-706E-7859-46245F8A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655993-E304-ACD5-634A-DD9D22D4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64BC2A-4089-0F9C-31D9-557705F4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255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555715-884A-53C4-F670-F2EDB7F6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F63B1D-8534-71CA-F95E-3F6D071E3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8C2227-DC21-17BD-16FC-39E571945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F279A7-12D5-7536-68C6-FF2F7ECC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9C53DA-FEFD-C5F3-A2EE-55A1F90B5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37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22DCD-4B8F-7EC1-0C59-0E292B39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3CCD44-B75C-10FE-256C-B419E878C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4E74B9-96D4-6915-2305-71A143BEF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7F4DCA-B0E4-45B7-FC9A-F0DB57F2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B0BD3F-DC7B-8DB9-FA84-3439C223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246045-B7B7-6DE5-99D2-53727942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897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A50194-58CD-39D2-543D-9A030AAE8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959F9C-019C-8F23-4F99-FF1188411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6760B-5229-0B5A-2184-193F12011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B0DE34-90E4-3AC3-2665-0A15B6BCE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C738419-8F18-F2F6-1194-37A17844F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AD786BE-2885-8CC0-16F2-5378F2DAE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C5B633-510D-FED2-85A8-85F5989E1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686E08-010A-F555-F7D4-0FE502316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4747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0CA15-09F8-5C0D-58D8-1304B54D0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B927F14-8A99-E599-5C69-D9D31441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F390100-6FEE-81D5-3619-F591A6E1F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39216E-9EAB-E1EA-5AFD-DB9CE73E6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256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E359570-7E8C-22FF-CCAC-4F3011D2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23D23CA-FCD6-8073-C39D-4F5E7B57A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614EA9-0BB2-7F4B-9036-15F212DAD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514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46111-6E07-AB58-D36A-8775ADC17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CFCB3A-28C5-C69A-81EF-201B5BE56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76264D-98AD-4ECC-3D89-D49A791E9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49DB88-5993-DBDF-439F-1EADF462B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4DCE53A-4A7D-A1CD-E2A8-753508EBF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4319B8-9A97-0D37-54C6-84071DD9B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600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92B5-CCD7-9BA4-2481-8B4B1AB4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161051C-2182-86EA-049D-EE4FA27E1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63F0D0C-1E4B-C877-6B03-B10843B77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FBA0CC5-FBB9-19B9-21A7-EF95BD12D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9E4414-75CB-9AFF-90A4-15CE44110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AE37F3-8C1D-C7C3-B969-2DA75E72A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4329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E895B05-73EC-1A30-1531-4F6C70020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F9F041-50BB-4FA3-98D8-EA63D75A1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BE6B95-6100-EBDC-2D5C-180E02640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1835A1-1DE0-D9F2-B941-F59BF429B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CA2A62-303F-DE89-353D-A115AA95A5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67972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4AAA1-40A9-AF59-7056-4C2367795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4" y="5722791"/>
            <a:ext cx="5979886" cy="418060"/>
          </a:xfrm>
        </p:spPr>
        <p:txBody>
          <a:bodyPr>
            <a:noAutofit/>
          </a:bodyPr>
          <a:lstStyle/>
          <a:p>
            <a:pPr algn="l"/>
            <a:r>
              <a:rPr lang="es-MX" sz="2400" dirty="0"/>
              <a:t>Lenguaje C avanzado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F87849-3F7E-EBFD-A4BE-62E3BBC09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5832" y="5387418"/>
            <a:ext cx="5631542" cy="418060"/>
          </a:xfrm>
        </p:spPr>
        <p:txBody>
          <a:bodyPr>
            <a:normAutofit lnSpcReduction="10000"/>
          </a:bodyPr>
          <a:lstStyle/>
          <a:p>
            <a:pPr algn="l"/>
            <a:r>
              <a:rPr lang="es-MX" dirty="0"/>
              <a:t>Dr. Felipe Arias del Campo</a:t>
            </a:r>
          </a:p>
        </p:txBody>
      </p:sp>
    </p:spTree>
    <p:extLst>
      <p:ext uri="{BB962C8B-B14F-4D97-AF65-F5344CB8AC3E}">
        <p14:creationId xmlns:p14="http://schemas.microsoft.com/office/powerpoint/2010/main" val="1416928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char* fputs(const char* str, FILE* file);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sz="1800" dirty="0" err="1">
                <a:latin typeface="Consolas" panose="020B0609020204030204" pitchFamily="49" charset="0"/>
              </a:rPr>
              <a:t>str</a:t>
            </a:r>
            <a:r>
              <a:rPr lang="es-MX" sz="1800" dirty="0"/>
              <a:t>: Cadena de caracteres a escribir.</a:t>
            </a:r>
          </a:p>
          <a:p>
            <a:pPr marL="0" indent="0"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Escribe una cadena de caracteres en el archivo.</a:t>
            </a:r>
          </a:p>
        </p:txBody>
      </p:sp>
    </p:spTree>
    <p:extLst>
      <p:ext uri="{BB962C8B-B14F-4D97-AF65-F5344CB8AC3E}">
        <p14:creationId xmlns:p14="http://schemas.microsoft.com/office/powerpoint/2010/main" val="2064964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char* fgets(char* str, int numChars, FILE* file);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sz="1800" dirty="0" err="1">
                <a:latin typeface="Consolas" panose="020B0609020204030204" pitchFamily="49" charset="0"/>
              </a:rPr>
              <a:t>str</a:t>
            </a:r>
            <a:r>
              <a:rPr lang="es-MX" sz="1800" dirty="0"/>
              <a:t>: Donde colocar los caracteres leídos.</a:t>
            </a:r>
          </a:p>
          <a:p>
            <a:pPr marL="0" indent="0">
              <a:buNone/>
            </a:pPr>
            <a:r>
              <a:rPr lang="es-MX" sz="1800" dirty="0" err="1">
                <a:latin typeface="Consolas" panose="020B0609020204030204" pitchFamily="49" charset="0"/>
              </a:rPr>
              <a:t>numChars</a:t>
            </a:r>
            <a:r>
              <a:rPr lang="es-MX" sz="1800" dirty="0"/>
              <a:t>: Máxima cantidad de caracteres a leer.</a:t>
            </a:r>
          </a:p>
          <a:p>
            <a:pPr marL="0" indent="0"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Regresa la cadena, en caso de error regresa NULL. Lee hasta el fin de archivo o encontrar el primer caracter de salto de línea.</a:t>
            </a:r>
          </a:p>
        </p:txBody>
      </p:sp>
    </p:spTree>
    <p:extLst>
      <p:ext uri="{BB962C8B-B14F-4D97-AF65-F5344CB8AC3E}">
        <p14:creationId xmlns:p14="http://schemas.microsoft.com/office/powerpoint/2010/main" val="2759384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fputc(int c, FILE* file);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sz="1800" dirty="0">
                <a:latin typeface="Consolas" panose="020B0609020204030204" pitchFamily="49" charset="0"/>
              </a:rPr>
              <a:t>c</a:t>
            </a:r>
            <a:r>
              <a:rPr lang="es-MX" sz="1800" dirty="0"/>
              <a:t>: Caracter a escribir.</a:t>
            </a:r>
          </a:p>
          <a:p>
            <a:pPr marL="0" indent="0"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Escribe el caracter al archivo.</a:t>
            </a:r>
          </a:p>
        </p:txBody>
      </p:sp>
    </p:spTree>
    <p:extLst>
      <p:ext uri="{BB962C8B-B14F-4D97-AF65-F5344CB8AC3E}">
        <p14:creationId xmlns:p14="http://schemas.microsoft.com/office/powerpoint/2010/main" val="3942792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fgetc(FILE* file);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Regresa el carácter a leer como un entero o EOF en caso de error o si el archivo ha terminado.</a:t>
            </a:r>
          </a:p>
        </p:txBody>
      </p:sp>
    </p:spTree>
    <p:extLst>
      <p:ext uri="{BB962C8B-B14F-4D97-AF65-F5344CB8AC3E}">
        <p14:creationId xmlns:p14="http://schemas.microsoft.com/office/powerpoint/2010/main" val="2200965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size_t fwrite(const void* buffer, size_t size, size_t count, FILE* file);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1800" dirty="0">
                <a:latin typeface="Consolas" panose="020B0609020204030204" pitchFamily="49" charset="0"/>
              </a:rPr>
              <a:t>buffer</a:t>
            </a:r>
            <a:r>
              <a:rPr lang="es-MX" sz="1800" dirty="0"/>
              <a:t>: Apuntador a los datos a escribir.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 err="1">
                <a:latin typeface="Consolas" panose="020B0609020204030204" pitchFamily="49" charset="0"/>
              </a:rPr>
              <a:t>size</a:t>
            </a:r>
            <a:r>
              <a:rPr lang="es-MX" sz="1800" dirty="0"/>
              <a:t>: Tamaño de la entidad a escribir.</a:t>
            </a:r>
          </a:p>
          <a:p>
            <a:pPr marL="0" indent="0">
              <a:buNone/>
            </a:pPr>
            <a:r>
              <a:rPr lang="es-MX" sz="1800" dirty="0" err="1">
                <a:latin typeface="Consolas" panose="020B0609020204030204" pitchFamily="49" charset="0"/>
              </a:rPr>
              <a:t>count</a:t>
            </a:r>
            <a:r>
              <a:rPr lang="es-MX" sz="1800" dirty="0"/>
              <a:t>: Numero de entidades a escribir.</a:t>
            </a:r>
          </a:p>
          <a:p>
            <a:pPr marL="0" indent="0"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Regresa la cantidad de entidades completas que se pudo escribir.</a:t>
            </a:r>
          </a:p>
        </p:txBody>
      </p:sp>
    </p:spTree>
    <p:extLst>
      <p:ext uri="{BB962C8B-B14F-4D97-AF65-F5344CB8AC3E}">
        <p14:creationId xmlns:p14="http://schemas.microsoft.com/office/powerpoint/2010/main" val="2308686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size_t fread(void* buffer, size_t size, size_t count, FILE* file);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1800" dirty="0">
                <a:latin typeface="Consolas" panose="020B0609020204030204" pitchFamily="49" charset="0"/>
              </a:rPr>
              <a:t>buffer</a:t>
            </a:r>
            <a:r>
              <a:rPr lang="es-MX" sz="1800" dirty="0"/>
              <a:t>: Apuntador a los datos a escribir.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 err="1">
                <a:latin typeface="Consolas" panose="020B0609020204030204" pitchFamily="49" charset="0"/>
              </a:rPr>
              <a:t>size</a:t>
            </a:r>
            <a:r>
              <a:rPr lang="es-MX" sz="1800" dirty="0"/>
              <a:t>: Tamaño de la entidad a leer.</a:t>
            </a:r>
          </a:p>
          <a:p>
            <a:pPr marL="0" indent="0">
              <a:buNone/>
            </a:pPr>
            <a:r>
              <a:rPr lang="es-MX" sz="1800" dirty="0" err="1">
                <a:latin typeface="Consolas" panose="020B0609020204030204" pitchFamily="49" charset="0"/>
              </a:rPr>
              <a:t>count</a:t>
            </a:r>
            <a:r>
              <a:rPr lang="es-MX" sz="1800" dirty="0"/>
              <a:t>: Numero de entidades a leer.</a:t>
            </a:r>
          </a:p>
          <a:p>
            <a:pPr marL="0" indent="0"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Regresa la cantidad de entidades completas que se pudo leer.</a:t>
            </a:r>
          </a:p>
        </p:txBody>
      </p:sp>
    </p:spTree>
    <p:extLst>
      <p:ext uri="{BB962C8B-B14F-4D97-AF65-F5344CB8AC3E}">
        <p14:creationId xmlns:p14="http://schemas.microsoft.com/office/powerpoint/2010/main" val="3800719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fseek(FILE* file, long offset, int origin);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>
                <a:latin typeface="Consolas" panose="020B0609020204030204" pitchFamily="49" charset="0"/>
              </a:rPr>
              <a:t>offset</a:t>
            </a:r>
            <a:r>
              <a:rPr lang="es-MX" sz="1800" dirty="0"/>
              <a:t>: Numero de bytes según el origen.</a:t>
            </a:r>
          </a:p>
          <a:p>
            <a:pPr marL="0" indent="0">
              <a:buNone/>
            </a:pPr>
            <a:r>
              <a:rPr lang="es-MX" sz="1800" dirty="0" err="1">
                <a:latin typeface="Consolas" panose="020B0609020204030204" pitchFamily="49" charset="0"/>
              </a:rPr>
              <a:t>origin</a:t>
            </a:r>
            <a:r>
              <a:rPr lang="es-MX" sz="1800" dirty="0"/>
              <a:t>: Posición inicial.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None/>
            </a:pPr>
            <a:r>
              <a:rPr lang="es-MX" sz="1800" dirty="0"/>
              <a:t>Mueve al apuntador en el archivo por el desplazamiento indicado a partir de la posición.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Regresa cero (0) si tuvo éxito.</a:t>
            </a:r>
          </a:p>
        </p:txBody>
      </p:sp>
    </p:spTree>
    <p:extLst>
      <p:ext uri="{BB962C8B-B14F-4D97-AF65-F5344CB8AC3E}">
        <p14:creationId xmlns:p14="http://schemas.microsoft.com/office/powerpoint/2010/main" val="3497076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fclose(FILE* file);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None/>
            </a:pPr>
            <a:r>
              <a:rPr lang="es-MX" sz="1800" dirty="0"/>
              <a:t>Cierra el archivo.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Regresa cero (0) si el archivo se pudo cerrar. EOF en caso de error.</a:t>
            </a:r>
          </a:p>
        </p:txBody>
      </p:sp>
    </p:spTree>
    <p:extLst>
      <p:ext uri="{BB962C8B-B14F-4D97-AF65-F5344CB8AC3E}">
        <p14:creationId xmlns:p14="http://schemas.microsoft.com/office/powerpoint/2010/main" val="784193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fgetpos(FILE* file, fpos_t* pos);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 err="1">
                <a:latin typeface="Consolas" panose="020B0609020204030204" pitchFamily="49" charset="0"/>
              </a:rPr>
              <a:t>pos</a:t>
            </a:r>
            <a:r>
              <a:rPr lang="es-MX" sz="1800" dirty="0"/>
              <a:t>: Variable para colocar el valor de la posición del puntero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None/>
            </a:pPr>
            <a:r>
              <a:rPr lang="es-MX" sz="1800" dirty="0"/>
              <a:t>Regresa la posición del apuntador del archivo.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Cero (0) si tuvo éxito.</a:t>
            </a:r>
          </a:p>
        </p:txBody>
      </p:sp>
    </p:spTree>
    <p:extLst>
      <p:ext uri="{BB962C8B-B14F-4D97-AF65-F5344CB8AC3E}">
        <p14:creationId xmlns:p14="http://schemas.microsoft.com/office/powerpoint/2010/main" val="3207038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fscanf(FILE* file, const char* format [, argument]);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 err="1">
                <a:latin typeface="Consolas" panose="020B0609020204030204" pitchFamily="49" charset="0"/>
              </a:rPr>
              <a:t>format</a:t>
            </a:r>
            <a:r>
              <a:rPr lang="es-MX" sz="1800" dirty="0"/>
              <a:t>: Cadena que define el formato.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 err="1"/>
              <a:t>argument</a:t>
            </a:r>
            <a:r>
              <a:rPr lang="es-MX" sz="1800" dirty="0"/>
              <a:t>: Lista de argumentos opcionales.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None/>
            </a:pPr>
            <a:r>
              <a:rPr lang="es-MX" sz="1800" dirty="0"/>
              <a:t>Lee el contenido del archivo utilizando una cadena de formato.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El número de campos convertidos y escritos. Cero indica que no se convirtió ningún campo, EOF si ocurre un error.</a:t>
            </a:r>
          </a:p>
        </p:txBody>
      </p:sp>
    </p:spTree>
    <p:extLst>
      <p:ext uri="{BB962C8B-B14F-4D97-AF65-F5344CB8AC3E}">
        <p14:creationId xmlns:p14="http://schemas.microsoft.com/office/powerpoint/2010/main" val="2846218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014D53-31F9-88F6-754B-1C22182F69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b="12290"/>
          <a:stretch/>
        </p:blipFill>
        <p:spPr>
          <a:xfrm>
            <a:off x="-1528" y="0"/>
            <a:ext cx="12179011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DF2625-6256-6A32-0940-BF4D8834B6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s-MX" dirty="0">
                <a:solidFill>
                  <a:schemeClr val="bg1"/>
                </a:solidFill>
              </a:rPr>
              <a:t>Archivos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94C23-C529-2470-9701-61B357818F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s-MX" dirty="0">
                <a:solidFill>
                  <a:schemeClr val="bg1"/>
                </a:solidFill>
              </a:rPr>
              <a:t>Texto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MX" dirty="0">
                <a:solidFill>
                  <a:schemeClr val="bg1"/>
                </a:solidFill>
              </a:rPr>
              <a:t>Binarios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MX" dirty="0">
                <a:solidFill>
                  <a:schemeClr val="bg1"/>
                </a:solidFill>
              </a:rPr>
              <a:t>Registros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MX" dirty="0">
                <a:solidFill>
                  <a:schemeClr val="bg1"/>
                </a:solidFill>
              </a:rPr>
              <a:t>Persistencia</a:t>
            </a:r>
          </a:p>
        </p:txBody>
      </p:sp>
    </p:spTree>
    <p:extLst>
      <p:ext uri="{BB962C8B-B14F-4D97-AF65-F5344CB8AC3E}">
        <p14:creationId xmlns:p14="http://schemas.microsoft.com/office/powerpoint/2010/main" val="2882372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8432800" cy="48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fprintf(FILE* file, const char* format [, argument]);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1800" dirty="0">
                <a:latin typeface="Consolas" panose="020B0609020204030204" pitchFamily="49" charset="0"/>
              </a:rPr>
              <a:t>file</a:t>
            </a:r>
            <a:r>
              <a:rPr lang="es-MX" sz="1800" dirty="0"/>
              <a:t>: Apuntador al archivo.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 err="1">
                <a:latin typeface="Consolas" panose="020B0609020204030204" pitchFamily="49" charset="0"/>
              </a:rPr>
              <a:t>format</a:t>
            </a:r>
            <a:r>
              <a:rPr lang="es-MX" sz="1800" dirty="0"/>
              <a:t>: Cadena que define el formato.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 err="1"/>
              <a:t>argument</a:t>
            </a:r>
            <a:r>
              <a:rPr lang="es-MX" sz="1800" dirty="0"/>
              <a:t>: Lista de argumentos opcionales.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None/>
            </a:pPr>
            <a:r>
              <a:rPr lang="es-MX" sz="1800" dirty="0"/>
              <a:t>Escribe en el archivo utilizando una cadena de formato.</a:t>
            </a:r>
          </a:p>
          <a:p>
            <a:pPr marL="0" indent="0"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El número de campos convertidos y escritos. Cero indica que no se convirtió ningún campo, EOF si ocurre un error.</a:t>
            </a:r>
          </a:p>
        </p:txBody>
      </p:sp>
    </p:spTree>
    <p:extLst>
      <p:ext uri="{BB962C8B-B14F-4D97-AF65-F5344CB8AC3E}">
        <p14:creationId xmlns:p14="http://schemas.microsoft.com/office/powerpoint/2010/main" val="1403078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7BE197-A3E1-B5E8-19FD-D2FAA8C539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" r="1352" b="3342"/>
          <a:stretch/>
        </p:blipFill>
        <p:spPr>
          <a:xfrm>
            <a:off x="0" y="2845"/>
            <a:ext cx="10850088" cy="6003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192" y="365126"/>
            <a:ext cx="5847608" cy="596776"/>
          </a:xfrm>
        </p:spPr>
        <p:txBody>
          <a:bodyPr>
            <a:normAutofit fontScale="90000"/>
          </a:bodyPr>
          <a:lstStyle/>
          <a:p>
            <a:r>
              <a:rPr lang="es-MX" dirty="0"/>
              <a:t>Practica (45 minutos)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48" y="1045030"/>
            <a:ext cx="6002903" cy="4552206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es-MX" dirty="0"/>
              <a:t>Cree un código para leer uno de los códigos de cualquier programa, y que escriba los datos en la pantalla.</a:t>
            </a: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es-MX" dirty="0"/>
              <a:t>Cree un código que abra un archivo ejecutable y despliegue cada byte como carácter de texto en la pantalla, despliegue ‘.’ para los caracteres no imprimibles.</a:t>
            </a: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es-MX" dirty="0"/>
              <a:t>Cree un programa que copie de manera exacta un archivo ejecutable de los ejemplos.</a:t>
            </a: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814142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he content of s data base">
            <a:extLst>
              <a:ext uri="{FF2B5EF4-FFF2-40B4-BE49-F238E27FC236}">
                <a16:creationId xmlns:a16="http://schemas.microsoft.com/office/drawing/2014/main" id="{822EA9C5-5753-E43C-5ED8-2F30939B31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54" b="25579"/>
          <a:stretch/>
        </p:blipFill>
        <p:spPr bwMode="auto">
          <a:xfrm>
            <a:off x="-1" y="10"/>
            <a:ext cx="12192001" cy="6019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Registros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3655" cy="4112037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Los archivos con registros se utilizan para almacenaran información estructurada.</a:t>
            </a:r>
          </a:p>
          <a:p>
            <a:pPr marL="0" indent="0">
              <a:buNone/>
            </a:pPr>
            <a:r>
              <a:rPr lang="es-MX" dirty="0"/>
              <a:t>Los registros están formados de campos.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6756400" y="1047751"/>
            <a:ext cx="4853214" cy="4650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record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char name[50];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int age;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record data[15];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num;</a:t>
            </a:r>
            <a:b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FILE* file = fopen(“List.bin”, “a”);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fwrite(data, sizefo(struct record), num, file);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fclose(file);</a:t>
            </a:r>
          </a:p>
        </p:txBody>
      </p:sp>
    </p:spTree>
    <p:extLst>
      <p:ext uri="{BB962C8B-B14F-4D97-AF65-F5344CB8AC3E}">
        <p14:creationId xmlns:p14="http://schemas.microsoft.com/office/powerpoint/2010/main" val="19049793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he content of s data base">
            <a:extLst>
              <a:ext uri="{FF2B5EF4-FFF2-40B4-BE49-F238E27FC236}">
                <a16:creationId xmlns:a16="http://schemas.microsoft.com/office/drawing/2014/main" id="{822EA9C5-5753-E43C-5ED8-2F30939B31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54" b="25579"/>
          <a:stretch/>
        </p:blipFill>
        <p:spPr bwMode="auto">
          <a:xfrm>
            <a:off x="-1" y="10"/>
            <a:ext cx="12192001" cy="6019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Registros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3655" cy="4112037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Los archivos con registros se utilizan para almacenaran información estructurada.</a:t>
            </a:r>
          </a:p>
          <a:p>
            <a:pPr marL="0" indent="0">
              <a:buNone/>
            </a:pPr>
            <a:r>
              <a:rPr lang="es-MX" dirty="0"/>
              <a:t>Los registros están formados de campos.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6756400" y="1047751"/>
            <a:ext cx="4853214" cy="4650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record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char name[50];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int age;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record data[15];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num;</a:t>
            </a:r>
            <a:b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FILE* file = fopen(“List.bin”, “r”);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num = fread(data, sizefo(struct record), num, file);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fclose(file);</a:t>
            </a:r>
          </a:p>
        </p:txBody>
      </p:sp>
    </p:spTree>
    <p:extLst>
      <p:ext uri="{BB962C8B-B14F-4D97-AF65-F5344CB8AC3E}">
        <p14:creationId xmlns:p14="http://schemas.microsoft.com/office/powerpoint/2010/main" val="29820628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7BE197-A3E1-B5E8-19FD-D2FAA8C539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" r="1352" b="3342"/>
          <a:stretch/>
        </p:blipFill>
        <p:spPr>
          <a:xfrm>
            <a:off x="0" y="2845"/>
            <a:ext cx="10850088" cy="6003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192" y="365126"/>
            <a:ext cx="5847608" cy="596776"/>
          </a:xfrm>
        </p:spPr>
        <p:txBody>
          <a:bodyPr>
            <a:normAutofit fontScale="90000"/>
          </a:bodyPr>
          <a:lstStyle/>
          <a:p>
            <a:r>
              <a:rPr lang="es-MX" dirty="0"/>
              <a:t>Practica (45 minutos)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48" y="1045030"/>
            <a:ext cx="6002903" cy="4552206"/>
          </a:xfrm>
        </p:spPr>
        <p:txBody>
          <a:bodyPr>
            <a:normAutofit/>
          </a:bodyPr>
          <a:lstStyle/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es-MX" dirty="0"/>
              <a:t>Escriba un programa que llene una lista enlazada con </a:t>
            </a:r>
            <a:r>
              <a:rPr lang="es-MX" i="1" dirty="0"/>
              <a:t>n</a:t>
            </a:r>
            <a:r>
              <a:rPr lang="es-MX" dirty="0"/>
              <a:t> registros, con nombre y edad.</a:t>
            </a: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es-MX" dirty="0"/>
              <a:t>Escriba un programa (diferente código) que lea el archivo de la lista, la regenere en memoria y la imprima. El programa debe identificar cuantos registros existen por </a:t>
            </a:r>
            <a:r>
              <a:rPr lang="es-MX"/>
              <a:t>el contenido del archivo.</a:t>
            </a: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60323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he content of s data base">
            <a:extLst>
              <a:ext uri="{FF2B5EF4-FFF2-40B4-BE49-F238E27FC236}">
                <a16:creationId xmlns:a16="http://schemas.microsoft.com/office/drawing/2014/main" id="{822EA9C5-5753-E43C-5ED8-2F30939B31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54" b="25579"/>
          <a:stretch/>
        </p:blipFill>
        <p:spPr bwMode="auto">
          <a:xfrm>
            <a:off x="-1" y="10"/>
            <a:ext cx="12192001" cy="6019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Persistencia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3655" cy="4112037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Mantener los parámetros de una ejecución.</a:t>
            </a:r>
          </a:p>
          <a:p>
            <a:pPr marL="0" indent="0">
              <a:buNone/>
            </a:pPr>
            <a:r>
              <a:rPr lang="es-MX" dirty="0"/>
              <a:t>Permite continuar la ejecución en las mismas o similares condiciones que en una ejecución previa.</a:t>
            </a:r>
          </a:p>
          <a:p>
            <a:pPr marL="0" indent="0">
              <a:buNone/>
            </a:pPr>
            <a:r>
              <a:rPr lang="es-MX" dirty="0"/>
              <a:t>Se usa un archivo para mantener la información.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6756400" y="1047751"/>
            <a:ext cx="4853214" cy="4650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record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int counter;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char user[40];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record data;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num;</a:t>
            </a:r>
            <a:b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FILE* file = fopen(“State.bin”, “w”);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fwrite(data, sizefo(struct record), 1, file);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fclose(file);</a:t>
            </a:r>
          </a:p>
        </p:txBody>
      </p:sp>
    </p:spTree>
    <p:extLst>
      <p:ext uri="{BB962C8B-B14F-4D97-AF65-F5344CB8AC3E}">
        <p14:creationId xmlns:p14="http://schemas.microsoft.com/office/powerpoint/2010/main" val="635102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7BE197-A3E1-B5E8-19FD-D2FAA8C539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" r="1352" b="3342"/>
          <a:stretch/>
        </p:blipFill>
        <p:spPr>
          <a:xfrm>
            <a:off x="0" y="2845"/>
            <a:ext cx="10850088" cy="6003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192" y="365126"/>
            <a:ext cx="5847608" cy="596776"/>
          </a:xfrm>
        </p:spPr>
        <p:txBody>
          <a:bodyPr>
            <a:normAutofit fontScale="90000"/>
          </a:bodyPr>
          <a:lstStyle/>
          <a:p>
            <a:r>
              <a:rPr lang="es-MX" dirty="0"/>
              <a:t>Practica (45 minutos)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48" y="1045030"/>
            <a:ext cx="6002903" cy="4552206"/>
          </a:xfrm>
        </p:spPr>
        <p:txBody>
          <a:bodyPr>
            <a:normAutofit/>
          </a:bodyPr>
          <a:lstStyle/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es-MX" dirty="0"/>
              <a:t>Escriba un programa que lea un archivo bitmap y despliegue su información en pantalla, excepto la imagen.</a:t>
            </a: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es-MX" dirty="0"/>
              <a:t>Escriba un programa que lea la información de un archivo en formato bitmap y la escriba, invirtiendo los valores de alto y ancho, abra la imagen y observe </a:t>
            </a:r>
            <a:r>
              <a:rPr lang="es-MX"/>
              <a:t>los resultados.</a:t>
            </a: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85073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 files">
            <a:extLst>
              <a:ext uri="{FF2B5EF4-FFF2-40B4-BE49-F238E27FC236}">
                <a16:creationId xmlns:a16="http://schemas.microsoft.com/office/drawing/2014/main" id="{6377CB9A-06D1-A148-4310-50DF5C9605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93" b="30561"/>
          <a:stretch/>
        </p:blipFill>
        <p:spPr bwMode="auto">
          <a:xfrm>
            <a:off x="20" y="9"/>
            <a:ext cx="12191980" cy="6016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Archivos de texto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12037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Contienen texto.</a:t>
            </a:r>
          </a:p>
          <a:p>
            <a:pPr marL="0" indent="0">
              <a:buNone/>
            </a:pPr>
            <a:r>
              <a:rPr lang="es-MX" dirty="0"/>
              <a:t>Se usa como delimitador el carácter de salto de línea.</a:t>
            </a:r>
          </a:p>
          <a:p>
            <a:pPr marL="0" indent="0">
              <a:buNone/>
            </a:pPr>
            <a:r>
              <a:rPr lang="es-MX" dirty="0"/>
              <a:t>La lectura de una línea puede dar un numero variable de caracteres.</a:t>
            </a:r>
          </a:p>
          <a:p>
            <a:pPr marL="0" indent="0">
              <a:buNone/>
            </a:pPr>
            <a:r>
              <a:rPr lang="es-MX" dirty="0"/>
              <a:t>A bajo nivel, se trata de bytes. </a:t>
            </a:r>
          </a:p>
        </p:txBody>
      </p:sp>
    </p:spTree>
    <p:extLst>
      <p:ext uri="{BB962C8B-B14F-4D97-AF65-F5344CB8AC3E}">
        <p14:creationId xmlns:p14="http://schemas.microsoft.com/office/powerpoint/2010/main" val="2508393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 files">
            <a:extLst>
              <a:ext uri="{FF2B5EF4-FFF2-40B4-BE49-F238E27FC236}">
                <a16:creationId xmlns:a16="http://schemas.microsoft.com/office/drawing/2014/main" id="{6377CB9A-06D1-A148-4310-50DF5C9605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93" b="30561"/>
          <a:stretch/>
        </p:blipFill>
        <p:spPr bwMode="auto">
          <a:xfrm>
            <a:off x="20" y="9"/>
            <a:ext cx="12191980" cy="6016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Archivos de texto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3655" cy="4112037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Se usa la función </a:t>
            </a:r>
            <a:r>
              <a:rPr lang="es-MX" b="1" dirty="0" err="1"/>
              <a:t>fopen</a:t>
            </a:r>
            <a:r>
              <a:rPr lang="es-MX" dirty="0"/>
              <a:t> para abrir el archivo.</a:t>
            </a:r>
          </a:p>
          <a:p>
            <a:pPr marL="0" indent="0">
              <a:buNone/>
            </a:pPr>
            <a:r>
              <a:rPr lang="es-MX" dirty="0"/>
              <a:t>Para leer un carácter se usa </a:t>
            </a:r>
            <a:r>
              <a:rPr lang="es-MX" b="1" dirty="0" err="1"/>
              <a:t>fgetc</a:t>
            </a:r>
            <a:r>
              <a:rPr lang="es-MX" dirty="0"/>
              <a:t>.</a:t>
            </a:r>
          </a:p>
          <a:p>
            <a:pPr marL="0" indent="0">
              <a:buNone/>
            </a:pPr>
            <a:r>
              <a:rPr lang="es-MX" dirty="0"/>
              <a:t>Para leer una cadena se usa </a:t>
            </a:r>
            <a:r>
              <a:rPr lang="es-MX" b="1" dirty="0" err="1"/>
              <a:t>fgets</a:t>
            </a:r>
            <a:r>
              <a:rPr lang="es-MX" dirty="0"/>
              <a:t>.</a:t>
            </a:r>
          </a:p>
          <a:p>
            <a:pPr marL="0" indent="0">
              <a:buNone/>
            </a:pPr>
            <a:r>
              <a:rPr lang="es-MX" dirty="0"/>
              <a:t>Al terminar el archivo se debe cerrar con </a:t>
            </a:r>
            <a:r>
              <a:rPr lang="es-MX" b="1" dirty="0" err="1"/>
              <a:t>fclose</a:t>
            </a:r>
            <a:r>
              <a:rPr lang="es-MX" dirty="0"/>
              <a:t>.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7197366" y="1921329"/>
            <a:ext cx="4412248" cy="3777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b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FILE* file = fopen(“TextFile.txt”, “r”);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char c = fgetc(file);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char s[100];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fgets(s, file);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fclose(file);</a:t>
            </a:r>
          </a:p>
        </p:txBody>
      </p:sp>
    </p:spTree>
    <p:extLst>
      <p:ext uri="{BB962C8B-B14F-4D97-AF65-F5344CB8AC3E}">
        <p14:creationId xmlns:p14="http://schemas.microsoft.com/office/powerpoint/2010/main" val="1184160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 files">
            <a:extLst>
              <a:ext uri="{FF2B5EF4-FFF2-40B4-BE49-F238E27FC236}">
                <a16:creationId xmlns:a16="http://schemas.microsoft.com/office/drawing/2014/main" id="{6377CB9A-06D1-A148-4310-50DF5C9605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93" b="30561"/>
          <a:stretch/>
        </p:blipFill>
        <p:spPr bwMode="auto">
          <a:xfrm>
            <a:off x="20" y="9"/>
            <a:ext cx="12191980" cy="6016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Archivos de texto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3655" cy="4112037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Para escribir un carácter se usa </a:t>
            </a:r>
            <a:r>
              <a:rPr lang="es-MX" b="1" dirty="0" err="1"/>
              <a:t>fputc</a:t>
            </a:r>
            <a:r>
              <a:rPr lang="es-MX" dirty="0"/>
              <a:t>.</a:t>
            </a:r>
          </a:p>
          <a:p>
            <a:pPr marL="0" indent="0">
              <a:buNone/>
            </a:pPr>
            <a:r>
              <a:rPr lang="es-MX" dirty="0"/>
              <a:t>Para escribir una cadena se usa </a:t>
            </a:r>
            <a:r>
              <a:rPr lang="es-MX" b="1" dirty="0" err="1"/>
              <a:t>fputs</a:t>
            </a:r>
            <a:r>
              <a:rPr lang="es-MX" dirty="0"/>
              <a:t>.</a:t>
            </a:r>
          </a:p>
          <a:p>
            <a:pPr marL="0" indent="0">
              <a:buNone/>
            </a:pPr>
            <a:r>
              <a:rPr lang="es-MX" dirty="0"/>
              <a:t>Al terminar el archivo se debe cerrar con </a:t>
            </a:r>
            <a:r>
              <a:rPr lang="es-MX" b="1" dirty="0" err="1"/>
              <a:t>fclose</a:t>
            </a:r>
            <a:r>
              <a:rPr lang="es-MX" dirty="0"/>
              <a:t>.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7197366" y="1921329"/>
            <a:ext cx="4412248" cy="3777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#include &lt;string.h&gt;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b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FILE* file = fopen(“TextFile.txt”, “w”);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char c = ‘a’;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fputc(c, file);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char s[100];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strcpy(s, “Pongan atencion!”);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fputs(s, file);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fclose(file);</a:t>
            </a:r>
          </a:p>
        </p:txBody>
      </p:sp>
    </p:spTree>
    <p:extLst>
      <p:ext uri="{BB962C8B-B14F-4D97-AF65-F5344CB8AC3E}">
        <p14:creationId xmlns:p14="http://schemas.microsoft.com/office/powerpoint/2010/main" val="2259190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binary files">
            <a:extLst>
              <a:ext uri="{FF2B5EF4-FFF2-40B4-BE49-F238E27FC236}">
                <a16:creationId xmlns:a16="http://schemas.microsoft.com/office/drawing/2014/main" id="{F7C3589F-E6BE-2EBF-D4EB-647FA193A4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18" b="30552"/>
          <a:stretch/>
        </p:blipFill>
        <p:spPr bwMode="auto">
          <a:xfrm>
            <a:off x="20" y="0"/>
            <a:ext cx="12191980" cy="6014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Archivos binarios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112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Se trabaja con bytes.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Usualmente la lectura se realiza grupos de longitud fija.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No existe delimitador.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Los bytes leídos se mapean al algún tipo de datos mas complejo.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La estructura no se almacena en el archivo.</a:t>
            </a:r>
          </a:p>
        </p:txBody>
      </p:sp>
    </p:spTree>
    <p:extLst>
      <p:ext uri="{BB962C8B-B14F-4D97-AF65-F5344CB8AC3E}">
        <p14:creationId xmlns:p14="http://schemas.microsoft.com/office/powerpoint/2010/main" val="165580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binary files">
            <a:extLst>
              <a:ext uri="{FF2B5EF4-FFF2-40B4-BE49-F238E27FC236}">
                <a16:creationId xmlns:a16="http://schemas.microsoft.com/office/drawing/2014/main" id="{F7C3589F-E6BE-2EBF-D4EB-647FA193A4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18" b="30552"/>
          <a:stretch/>
        </p:blipFill>
        <p:spPr bwMode="auto">
          <a:xfrm>
            <a:off x="20" y="0"/>
            <a:ext cx="12191980" cy="6014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Archivos binarios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7197366" y="1921329"/>
            <a:ext cx="4412248" cy="3777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b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FILE* file = fopen(“BinFile.txt”, “rb”);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unsigned char data[100];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bytestoRead = 100;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fread(buffer, bytestoRead, 1, file);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fclose(file);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033655" cy="4112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Se usa la función </a:t>
            </a:r>
            <a:r>
              <a:rPr lang="es-MX" b="1" dirty="0" err="1"/>
              <a:t>fopen</a:t>
            </a:r>
            <a:r>
              <a:rPr lang="es-MX" dirty="0"/>
              <a:t> para abrir el archivo.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Para leer se usa </a:t>
            </a:r>
            <a:r>
              <a:rPr lang="es-MX" b="1" dirty="0" err="1"/>
              <a:t>fread</a:t>
            </a:r>
            <a:r>
              <a:rPr lang="es-MX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Al terminar el archivo se debe cerrar con </a:t>
            </a:r>
            <a:r>
              <a:rPr lang="es-MX" b="1" dirty="0" err="1"/>
              <a:t>fclose</a:t>
            </a:r>
            <a:r>
              <a:rPr lang="es-MX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00521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binary files">
            <a:extLst>
              <a:ext uri="{FF2B5EF4-FFF2-40B4-BE49-F238E27FC236}">
                <a16:creationId xmlns:a16="http://schemas.microsoft.com/office/drawing/2014/main" id="{F7C3589F-E6BE-2EBF-D4EB-647FA193A4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18" b="30552"/>
          <a:stretch/>
        </p:blipFill>
        <p:spPr bwMode="auto">
          <a:xfrm>
            <a:off x="20" y="0"/>
            <a:ext cx="12191980" cy="6014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Archivos binarios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7197366" y="1921329"/>
            <a:ext cx="4412248" cy="3777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b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FILE* file = fopen(“BinFile.bin”, “wb”);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unsigned char data[100];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bytestoRead = 100;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fwrite(data, bytestoRead, 1, file);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fclose(file);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033655" cy="4112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Para escribir se usa </a:t>
            </a:r>
            <a:r>
              <a:rPr lang="es-MX" b="1" dirty="0" err="1"/>
              <a:t>fwrite</a:t>
            </a:r>
            <a:r>
              <a:rPr lang="es-MX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Al terminar el archivo se debe cerrar con </a:t>
            </a:r>
            <a:r>
              <a:rPr lang="es-MX" b="1" dirty="0" err="1"/>
              <a:t>fclose</a:t>
            </a:r>
            <a:r>
              <a:rPr lang="es-MX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7468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ftware functions list">
            <a:extLst>
              <a:ext uri="{FF2B5EF4-FFF2-40B4-BE49-F238E27FC236}">
                <a16:creationId xmlns:a16="http://schemas.microsoft.com/office/drawing/2014/main" id="{DA7CEBA4-995C-EC3B-D537-767B39C849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37439" b="12275"/>
          <a:stretch/>
        </p:blipFill>
        <p:spPr bwMode="auto">
          <a:xfrm>
            <a:off x="8275729" y="0"/>
            <a:ext cx="3916271" cy="601616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450" y="365125"/>
            <a:ext cx="286385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Funciones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E6B990-1EEB-C273-243E-A18C91AC19E5}"/>
              </a:ext>
            </a:extLst>
          </p:cNvPr>
          <p:cNvSpPr txBox="1">
            <a:spLocks/>
          </p:cNvSpPr>
          <p:nvPr/>
        </p:nvSpPr>
        <p:spPr>
          <a:xfrm>
            <a:off x="450850" y="722313"/>
            <a:ext cx="7575550" cy="1023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b="1" noProof="1">
                <a:solidFill>
                  <a:srgbClr val="002060"/>
                </a:solidFill>
                <a:latin typeface="Consolas" panose="020B0609020204030204" pitchFamily="49" charset="0"/>
              </a:rPr>
              <a:t>FILE* fopen(const char * filename, const char * mode);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8E8378C-6ADC-A382-48F4-AB39CEA4BBCD}"/>
              </a:ext>
            </a:extLst>
          </p:cNvPr>
          <p:cNvSpPr txBox="1">
            <a:spLocks/>
          </p:cNvSpPr>
          <p:nvPr/>
        </p:nvSpPr>
        <p:spPr>
          <a:xfrm>
            <a:off x="450850" y="1328057"/>
            <a:ext cx="7385050" cy="4437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1800" dirty="0" err="1">
                <a:latin typeface="Consolas" panose="020B0609020204030204" pitchFamily="49" charset="0"/>
              </a:rPr>
              <a:t>filename</a:t>
            </a:r>
            <a:r>
              <a:rPr lang="es-MX" sz="1800" dirty="0"/>
              <a:t>: Ruta y nombre del archivo.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 err="1">
                <a:latin typeface="Consolas" panose="020B0609020204030204" pitchFamily="49" charset="0"/>
              </a:rPr>
              <a:t>mode</a:t>
            </a:r>
            <a:r>
              <a:rPr lang="es-MX" sz="1800" dirty="0"/>
              <a:t>: Tipo de acceso requerido.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Regresa un apuntador al archivo.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Se debe verificar que el valor no es NULL, que indica que el archivo no puede ser abierto con el acceso requerido.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Accesos: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	“a”: Abre en modo escritura y mueve al apuntador al final.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	“r”:  Se abre en modo lectura.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	“w”: Se abre en modo escritura, si existe lo borra.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	“t”: Archivo de texto.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800" dirty="0"/>
              <a:t>	“b”: Binario.</a:t>
            </a:r>
          </a:p>
        </p:txBody>
      </p:sp>
    </p:spTree>
    <p:extLst>
      <p:ext uri="{BB962C8B-B14F-4D97-AF65-F5344CB8AC3E}">
        <p14:creationId xmlns:p14="http://schemas.microsoft.com/office/powerpoint/2010/main" val="18077558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A.Center">
      <a:majorFont>
        <a:latin typeface="iCiel Gotham Medium"/>
        <a:ea typeface=""/>
        <a:cs typeface=""/>
      </a:majorFont>
      <a:minorFont>
        <a:latin typeface="iCiel 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5EC1DBDEC5148AE19910B182849E5" ma:contentTypeVersion="3" ma:contentTypeDescription="Create a new document." ma:contentTypeScope="" ma:versionID="8ac4b0980e58216d3a4b8a4c99e8eed4">
  <xsd:schema xmlns:xsd="http://www.w3.org/2001/XMLSchema" xmlns:xs="http://www.w3.org/2001/XMLSchema" xmlns:p="http://schemas.microsoft.com/office/2006/metadata/properties" xmlns:ns2="cea0fb95-131f-4798-9359-6e56e55a671d" targetNamespace="http://schemas.microsoft.com/office/2006/metadata/properties" ma:root="true" ma:fieldsID="09050ecbc8565bd75002b4e8e4994856" ns2:_="">
    <xsd:import namespace="cea0fb95-131f-4798-9359-6e56e55a67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a0fb95-131f-4798-9359-6e56e55a67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F8C9389-B27E-48BD-BDB9-6DA1A8CE62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a0fb95-131f-4798-9359-6e56e55a67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D0E013-B45E-46C2-8374-2986D49D71D2}">
  <ds:schemaRefs>
    <ds:schemaRef ds:uri="http://schemas.microsoft.com/office/2006/metadata/properties"/>
    <ds:schemaRef ds:uri="http://schemas.microsoft.com/office/infopath/2007/PartnerControls"/>
    <ds:schemaRef ds:uri="25b3c11b-597b-4b73-a5a2-56be5020cb14"/>
    <ds:schemaRef ds:uri="23cca52a-82bf-45d7-9230-54f4983d2fe8"/>
  </ds:schemaRefs>
</ds:datastoreItem>
</file>

<file path=customXml/itemProps3.xml><?xml version="1.0" encoding="utf-8"?>
<ds:datastoreItem xmlns:ds="http://schemas.openxmlformats.org/officeDocument/2006/customXml" ds:itemID="{42D57F14-E44D-4C9E-8409-E7647E45B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6502</TotalTime>
  <Words>1549</Words>
  <Application>Microsoft Office PowerPoint</Application>
  <PresentationFormat>Widescreen</PresentationFormat>
  <Paragraphs>222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Tema de Office</vt:lpstr>
      <vt:lpstr>Lenguaje C avanzado</vt:lpstr>
      <vt:lpstr>Archivos</vt:lpstr>
      <vt:lpstr>Archivos de texto</vt:lpstr>
      <vt:lpstr>Archivos de texto</vt:lpstr>
      <vt:lpstr>Archivos de texto</vt:lpstr>
      <vt:lpstr>Archivos binarios</vt:lpstr>
      <vt:lpstr>Archivos binarios</vt:lpstr>
      <vt:lpstr>Archivos binarios</vt:lpstr>
      <vt:lpstr>Funciones</vt:lpstr>
      <vt:lpstr>Funciones</vt:lpstr>
      <vt:lpstr>Funciones</vt:lpstr>
      <vt:lpstr>Funciones</vt:lpstr>
      <vt:lpstr>Funciones</vt:lpstr>
      <vt:lpstr>Funciones</vt:lpstr>
      <vt:lpstr>Funciones</vt:lpstr>
      <vt:lpstr>Funciones</vt:lpstr>
      <vt:lpstr>Funciones</vt:lpstr>
      <vt:lpstr>Funciones</vt:lpstr>
      <vt:lpstr>Funciones</vt:lpstr>
      <vt:lpstr>Funciones</vt:lpstr>
      <vt:lpstr>Practica (45 minutos)</vt:lpstr>
      <vt:lpstr>Registros</vt:lpstr>
      <vt:lpstr>Registros</vt:lpstr>
      <vt:lpstr>Practica (45 minutos)</vt:lpstr>
      <vt:lpstr>Persistencia</vt:lpstr>
      <vt:lpstr>Practica (45 minutos)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VERONICA LICON HUERTA</dc:creator>
  <cp:lastModifiedBy>Felipe Arias</cp:lastModifiedBy>
  <cp:revision>94</cp:revision>
  <dcterms:created xsi:type="dcterms:W3CDTF">2023-06-13T23:37:32Z</dcterms:created>
  <dcterms:modified xsi:type="dcterms:W3CDTF">2023-08-03T19:34:10Z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0x010100DD15EC1DBDEC5148AE19910B182849E5</vt:lpwstr>
  </property>
  <property fmtid="{D5CDD505-2E9C-101B-9397-08002B2CF9AE}" pid="3" name="MediaServiceImageTags">
    <vt:lpwstr/>
  </property>
</Properties>
</file>

<file path=docProps/thumbnail.jpeg>
</file>